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311" r:id="rId4"/>
    <p:sldId id="312" r:id="rId5"/>
    <p:sldId id="319" r:id="rId6"/>
    <p:sldId id="315" r:id="rId7"/>
    <p:sldId id="317" r:id="rId8"/>
    <p:sldId id="318" r:id="rId9"/>
    <p:sldId id="292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04" autoAdjust="0"/>
    <p:restoredTop sz="62094" autoAdjust="0"/>
  </p:normalViewPr>
  <p:slideViewPr>
    <p:cSldViewPr snapToGrid="0" snapToObjects="1">
      <p:cViewPr varScale="1">
        <p:scale>
          <a:sx n="69" d="100"/>
          <a:sy n="69" d="100"/>
        </p:scale>
        <p:origin x="139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2C05AE-B2DB-EE46-8CEE-B46D9203D6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AE970-2F6D-B446-9DEF-39BF4A7651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20F40-9D5F-6149-9F7D-591FAC69E28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3B058-C0ED-7B45-99AF-97D3D776AA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A31EA-C911-4F4D-8838-B74EA9C0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0C0EB-3DCE-1947-BA56-3E82709F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6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3319-3191-0641-BFD5-B4E7B7908AF4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1505A-7EF3-B343-A6A8-9389FAD3C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1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DEEA-95A1-EF42-9909-E85320C9B6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505A-7EF3-B343-A6A8-9389FAD3C9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8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DEEA-95A1-EF42-9909-E85320C9B6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5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DEEA-95A1-EF42-9909-E85320C9B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DEEA-95A1-EF42-9909-E85320C9B6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8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DEEA-95A1-EF42-9909-E85320C9B6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DEEA-95A1-EF42-9909-E85320C9B6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DEEA-95A1-EF42-9909-E85320C9B6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72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DEEA-95A1-EF42-9909-E85320C9B6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2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DEEA-95A1-EF42-9909-E85320C9B6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5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9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7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 descr="new HL logo GREEN black lines .jpg">
            <a:extLst>
              <a:ext uri="{FF2B5EF4-FFF2-40B4-BE49-F238E27FC236}">
                <a16:creationId xmlns:a16="http://schemas.microsoft.com/office/drawing/2014/main" id="{E1F5095C-032E-3D41-BC3D-77FC25FCDE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4519" y="6414293"/>
            <a:ext cx="33829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80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2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1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1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7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9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292BD-D903-7B4E-B291-5F0763AA7F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FB3B-9F11-1A4A-85B0-9F6FC8DB4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0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wardleague.org/legal-work/lawyers-networ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cs.org.uk/contacts/directors-of-childrens-services#view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024" y="2367643"/>
            <a:ext cx="10646229" cy="3896969"/>
          </a:xfrm>
        </p:spPr>
        <p:txBody>
          <a:bodyPr>
            <a:normAutofit fontScale="90000"/>
          </a:bodyPr>
          <a:lstStyle/>
          <a:p>
            <a:pPr fontAlgn="auto"/>
            <a:br>
              <a:rPr lang="en-US" sz="48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48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48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48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48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48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48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800" b="1" dirty="0">
                <a:latin typeface="Arial" charset="0"/>
                <a:ea typeface="Arial" charset="0"/>
                <a:cs typeface="Arial" charset="0"/>
              </a:rPr>
              <a:t>Community care needs of looked after children at the police station</a:t>
            </a:r>
            <a:br>
              <a:rPr lang="en-US" sz="28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28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Laura Janes, Legal Director, 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Howard League for Penal Reform</a:t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24 September 2019</a:t>
            </a:r>
            <a:br>
              <a:rPr lang="en-US" sz="28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28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2800" b="1" dirty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60" y="829198"/>
            <a:ext cx="3855964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02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GB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4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lawyers’ network</a:t>
            </a:r>
            <a:br>
              <a:rPr lang="en-GB" sz="4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GB" sz="4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GB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endParaRPr lang="en-GB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Recent seminars have included: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Modern Slavery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Sentencing principles for young adults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Preventing the criminalization of children in care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Resettlement for children leaving prison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 lifers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duties in prison 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to sign up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https://howardleague.org/legal-work/lawyers-network/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146F5-D1A2-2C4C-A0E1-2DFBF3383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186" y="548230"/>
            <a:ext cx="4484912" cy="22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5979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hidden case</a:t>
            </a:r>
          </a:p>
          <a:p>
            <a:pPr>
              <a:lnSpc>
                <a:spcPct val="17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issues </a:t>
            </a:r>
          </a:p>
          <a:p>
            <a:pPr>
              <a:lnSpc>
                <a:spcPct val="17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can be done about them </a:t>
            </a:r>
          </a:p>
          <a:p>
            <a:pPr>
              <a:lnSpc>
                <a:spcPct val="17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Who can help and how to make that happen</a:t>
            </a:r>
          </a:p>
          <a:p>
            <a:pPr>
              <a:lnSpc>
                <a:spcPct val="17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Howard League lawyers’ network…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8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hidden cases</a:t>
            </a:r>
            <a:b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5979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the child is looked after, are there concerns about the suitability of the placement, educational provision or obvious other unmet needs?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the child is not “looked after” but has nowhere appropriate to live and is not looked after, should social care be doing more?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issues: suitable accommodation</a:t>
            </a:r>
            <a:b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198393"/>
            <a:ext cx="8169612" cy="50078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“looked after” means having suitable accommodation AND care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“What is meant by ‘a child who is looked after by a local authority', as defined in section 22(1) of the Children Act 1989?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…the clear intention of the legislation is that these children need more than a roof over their heads ”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Brenda Hale, R (on the application of M) (FC) (Appellant) v London Borough of Hammersmith and Fulham (Respondents)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[2008] 4 All ER 271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§27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41338-590F-6945-93AB-42578CB67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813" y="1198393"/>
            <a:ext cx="2824670" cy="39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What is suitable accommodation?</a:t>
            </a:r>
            <a:b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8393"/>
            <a:ext cx="10515600" cy="49785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Placements must be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most appropriate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way to safeguard and promote the child’s welfare (s22(3), Children Act 1989)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Suitable accommodation is accommodation that:</a:t>
            </a:r>
          </a:p>
          <a:p>
            <a:pPr marL="673100" lvl="1" indent="-404813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 far as reasonably practicable, is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suitable for the child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light of his/her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including his/her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needs;</a:t>
            </a:r>
          </a:p>
          <a:p>
            <a:pPr marL="673100" lvl="1" indent="-404813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respect of which the responsible authority has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satisfied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itself as to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character and suitability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the provider;</a:t>
            </a:r>
          </a:p>
          <a:p>
            <a:pPr marL="673100" lvl="1" indent="-404813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complies with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health and safety requirements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</a:p>
          <a:p>
            <a:pPr marL="673100" lvl="1" indent="-404813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 far as reasonably practicable, taken into account the child’s </a:t>
            </a:r>
          </a:p>
          <a:p>
            <a:pPr marL="1130300" lvl="3" indent="-404813">
              <a:lnSpc>
                <a:spcPct val="10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wishes and feelings; and </a:t>
            </a:r>
          </a:p>
          <a:p>
            <a:pPr marL="1130300" lvl="3" indent="-404813">
              <a:lnSpc>
                <a:spcPct val="10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education, training or employment needs.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100" lvl="1" indent="-404813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 Act guidance, volume 2, §3.119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issues: “in need” but “not looked after” </a:t>
            </a:r>
            <a:b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571"/>
            <a:ext cx="10959790" cy="4707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 child “in need” but without suitable accommodation and care?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‘in need” means the child that unless accommodated (s17, Children Act 1989):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unlikely to achieve or maintain, or have the opportunity of achieving or maintaining, a reasonable standard of health or development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their health or development is likely to be significantly impaired or further impaired,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 disabled.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Requires accommodation where (s20, Children Act 1989)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Nobody has parental responsibility; or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child is lost or abandoned; or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person who has been caring for him is prevented (whether or not permanently, and for whatever reason) from providing him with suitable accommodation or care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 16 parental consent required, 16 or 17 the child must consent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What can be done?</a:t>
            </a:r>
            <a:b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4596"/>
            <a:ext cx="5834974" cy="49123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Write to the director for children’s services setting out concerns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Open a community care case – legal aid EXISTS, representations followed by judicial review… if necessary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23163-F4B2-034A-BDE3-9D7F8AF6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174" y="1264596"/>
            <a:ext cx="4956651" cy="3754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EE689-C676-564C-B4BA-0A3AEAB3058A}"/>
              </a:ext>
            </a:extLst>
          </p:cNvPr>
          <p:cNvSpPr txBox="1"/>
          <p:nvPr/>
        </p:nvSpPr>
        <p:spPr>
          <a:xfrm>
            <a:off x="6673174" y="5364470"/>
            <a:ext cx="523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https://adcs.org.uk/contacts/directors-of-childrens-services#view2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0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Who can help and how </a:t>
            </a:r>
            <a:b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1338"/>
            <a:ext cx="10959790" cy="5325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your firm has a community care contract, use it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not, help the child find a solicitor via Law Society or CCCYP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cccyplaw.org.uk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006DE-0325-864F-8C53-6CA1FC34A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293" t="1192" b="14733"/>
          <a:stretch/>
        </p:blipFill>
        <p:spPr>
          <a:xfrm>
            <a:off x="844741" y="2459309"/>
            <a:ext cx="5155296" cy="2945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A12987-7B08-C341-89B0-C72B4FD429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215"/>
          <a:stretch/>
        </p:blipFill>
        <p:spPr>
          <a:xfrm>
            <a:off x="6096000" y="2318106"/>
            <a:ext cx="5797953" cy="3086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4950C-1021-F642-AE05-BED8ACD94B32}"/>
              </a:ext>
            </a:extLst>
          </p:cNvPr>
          <p:cNvSpPr txBox="1"/>
          <p:nvPr/>
        </p:nvSpPr>
        <p:spPr>
          <a:xfrm>
            <a:off x="6564086" y="5878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C1DEF-11B4-F049-8E09-5316CE661EA8}"/>
              </a:ext>
            </a:extLst>
          </p:cNvPr>
          <p:cNvSpPr txBox="1"/>
          <p:nvPr/>
        </p:nvSpPr>
        <p:spPr>
          <a:xfrm>
            <a:off x="6111266" y="5658293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cccyplaw.org.uk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826C5-B6C2-D74F-BFBF-47B4C821A3ED}"/>
              </a:ext>
            </a:extLst>
          </p:cNvPr>
          <p:cNvSpPr txBox="1"/>
          <p:nvPr/>
        </p:nvSpPr>
        <p:spPr>
          <a:xfrm>
            <a:off x="1084256" y="560619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solicitors.lawsociety.org.uk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3183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Howard League for Penal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08671"/>
            <a:ext cx="8264857" cy="448627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alt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England and Wales, since 1866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alt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Less crime, safer communities, fewer people in prison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alt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Policy, research, direct legal work for young people under 21 since 2002 – free helpline for young people in prison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alt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Membership organisation - no government funding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howardleague.org/wp-content/uploads/2017/10/Justice-for-Young-People.-15-years-of-successful-legal-work-768x1052.jpg">
            <a:extLst>
              <a:ext uri="{FF2B5EF4-FFF2-40B4-BE49-F238E27FC236}">
                <a16:creationId xmlns:a16="http://schemas.microsoft.com/office/drawing/2014/main" id="{5AC125B3-E360-2447-9495-1F752DAD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9622" y="1690687"/>
            <a:ext cx="2711904" cy="371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88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</TotalTime>
  <Words>660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     Community care needs of looked after children at the police station  Dr Laura Janes, Legal Director,  Howard League for Penal Reform 24 September 2019   </vt:lpstr>
      <vt:lpstr>Overview</vt:lpstr>
      <vt:lpstr>The hidden cases </vt:lpstr>
      <vt:lpstr>The issues: suitable accommodation </vt:lpstr>
      <vt:lpstr>What is suitable accommodation? </vt:lpstr>
      <vt:lpstr>The issues: “in need” but “not looked after”  </vt:lpstr>
      <vt:lpstr>What can be done? </vt:lpstr>
      <vt:lpstr>Who can help and how  </vt:lpstr>
      <vt:lpstr>The Howard League for Penal Reform</vt:lpstr>
      <vt:lpstr>  The lawyers’ network 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to end the criminalisation of children in residential care  Andrew Neilson, Director of Campaigns and  Claire Sands, Consultant Youth Justice Researcher  The Howard League for Penal Reform</dc:title>
  <dc:creator>Claire Sands</dc:creator>
  <cp:lastModifiedBy>Barbara Norris</cp:lastModifiedBy>
  <cp:revision>129</cp:revision>
  <cp:lastPrinted>2019-05-18T14:45:56Z</cp:lastPrinted>
  <dcterms:created xsi:type="dcterms:W3CDTF">2019-05-02T09:37:52Z</dcterms:created>
  <dcterms:modified xsi:type="dcterms:W3CDTF">2019-09-25T10:08:02Z</dcterms:modified>
</cp:coreProperties>
</file>